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Lato" panose="020F050202020403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78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6798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PhishGuard AI Sentinel ++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Subtitle: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AI-Powered Contextual Phishing &amp; Social Engineering Defense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Event: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CloudSEK AI in Cybersecurity Hackathon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AI BOTS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Problem: Sophisticated Threats Evade Defenses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Attacks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AI-generated phishing bypasses keyword and signature filters.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Zero-Day Threats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Undetected new attacks cause significant breaches and losses.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Alert Fatigue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 many false alarms exhaust analysts and reduce focus.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6878CE-7A1E-C58C-B1EF-45A3162B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021" y="7806586"/>
            <a:ext cx="2141510" cy="4230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Solution: PhishGuard AI Sentinel ++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Contextual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Powered by Google Gemini for intent, tactics, and language insight.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08983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Explainable AI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risk scores with reasons behind each alert.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Tuned Accuracy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Minimizes false positives on legitimate business emails.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41564A-6CAB-2E27-FFDD-79D6DD0B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021" y="7806586"/>
            <a:ext cx="2141510" cy="423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8260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&amp; Analysis Layers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Content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detects deceptive language, psychological tactics, urgency, and intent.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Header Checks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Validates sender consistency and email authentication (SPF/DKIM/DMARC).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URL Evaluation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Hybrid model: blocklists and AI risk simulation with reputation tuning.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Attachment Flags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suspicious filenames and risky extensions (no sandbox yet).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30425-1E60-26F1-B4BF-21417DB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21" y="7806586"/>
            <a:ext cx="2141510" cy="423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45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Demo: PhishGuard AI++ in Action (Screenshots)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02255"/>
            <a:ext cx="1134070" cy="2191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29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High-Risk Alert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194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Raw email source input detects From/Sender mismatch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68022" y="396168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flags credential harvesting intent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268022" y="440388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URL risk score &amp; red alert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21913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Low-Risk Alert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mode on Google Docs share email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268022" y="615303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 risk score and green information icon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268022" y="659522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explanation: "Likely Safe"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50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 &amp;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Gemini API (gemini-1.5-flash) via Python SDK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15885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3.9+ backend and Streamlit UI frontend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Libraries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15885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google-generativeai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460105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pandas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7022" y="504324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regex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54854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email parsing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Architecture Flow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3638" y="415885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UI (app.py) → Core Analyzer → Helpers (gemini_handler, utils, basic_checks)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4BABC3-5C58-ACCB-BEE0-E44312F1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21" y="7806586"/>
            <a:ext cx="2141510" cy="423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3291"/>
            <a:ext cx="57695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2867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578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Captures sophisticated threats missed by basic filters.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08983" y="2867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Empowerment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3578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Explainable insights reduce alert fatigue and speed triage.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284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49284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1889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Direct email integration (Gmail, M365)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CTI feeds and sandboxing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17306" y="6303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feedback for continuous tuning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32E4E9-9B35-447C-51D2-9E90627F4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021" y="7806586"/>
            <a:ext cx="2141510" cy="423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6201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PhishGuard AI Sentinel ++ delivers intelligent, explainable phishing defense.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Combining AI context analysis, tuned accuracy, and clear explanations.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AI BOTS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Call to Action: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Questions? Thank you for your attention!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 Sharma</cp:lastModifiedBy>
  <cp:revision>2</cp:revision>
  <dcterms:created xsi:type="dcterms:W3CDTF">2025-04-25T19:29:34Z</dcterms:created>
  <dcterms:modified xsi:type="dcterms:W3CDTF">2025-04-25T19:31:26Z</dcterms:modified>
</cp:coreProperties>
</file>